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"/>
  </p:notesMasterIdLst>
  <p:sldIdLst>
    <p:sldId id="256" r:id="rId2"/>
  </p:sldIdLst>
  <p:sldSz cx="10691813" cy="151193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 userDrawn="1">
          <p15:clr>
            <a:srgbClr val="A4A3A4"/>
          </p15:clr>
        </p15:guide>
        <p15:guide id="2" pos="3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92"/>
    <p:restoredTop sz="94666"/>
  </p:normalViewPr>
  <p:slideViewPr>
    <p:cSldViewPr snapToGrid="0" showGuides="1">
      <p:cViewPr varScale="1">
        <p:scale>
          <a:sx n="44" d="100"/>
          <a:sy n="44" d="100"/>
        </p:scale>
        <p:origin x="3174" y="270"/>
      </p:cViewPr>
      <p:guideLst>
        <p:guide orient="horz" pos="4763"/>
        <p:guide pos="3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BAA17-BAE3-134B-8773-945D1ED926D4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52850" y="857250"/>
            <a:ext cx="16383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08E8F-3F01-0043-BBB1-ACB11BC7C194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1432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2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23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2859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47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09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571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33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095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180128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86178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032863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82125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61805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438649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478675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02872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550538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95646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443737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BA6B0-0A9D-2A4B-B164-A95D4D5DB786}" type="datetimeFigureOut">
              <a:rPr lang="en-PT" smtClean="0"/>
              <a:t>08/26/2025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78896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ED031DE3-5195-5D1D-DB42-1112D2F04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4860"/>
            <a:ext cx="10707591" cy="66381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7D636D-3848-A099-4C73-8C381662F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118" y="1241440"/>
            <a:ext cx="7455682" cy="6557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E1C54C-786F-CB05-F908-BEFDA03879E8}"/>
              </a:ext>
            </a:extLst>
          </p:cNvPr>
          <p:cNvSpPr txBox="1"/>
          <p:nvPr/>
        </p:nvSpPr>
        <p:spPr>
          <a:xfrm>
            <a:off x="850119" y="3008286"/>
            <a:ext cx="6807981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T" sz="43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ENTIDADE PROMOTORA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53138-7059-DA51-A5B8-BB34F49304A9}"/>
              </a:ext>
            </a:extLst>
          </p:cNvPr>
          <p:cNvSpPr txBox="1"/>
          <p:nvPr/>
        </p:nvSpPr>
        <p:spPr>
          <a:xfrm>
            <a:off x="850119" y="4561783"/>
            <a:ext cx="7131831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DESCRIÇÃO DO PROJETO</a:t>
            </a:r>
            <a:endParaRPr lang="en-PT" sz="43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B6FA56-1597-F446-5C17-7A8A988C8930}"/>
              </a:ext>
            </a:extLst>
          </p:cNvPr>
          <p:cNvSpPr txBox="1"/>
          <p:nvPr/>
        </p:nvSpPr>
        <p:spPr>
          <a:xfrm>
            <a:off x="850118" y="6084942"/>
            <a:ext cx="4217182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endParaRPr lang="en-PT" sz="43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5699BF-744E-E375-1992-1057EA663225}"/>
              </a:ext>
            </a:extLst>
          </p:cNvPr>
          <p:cNvSpPr txBox="1"/>
          <p:nvPr/>
        </p:nvSpPr>
        <p:spPr>
          <a:xfrm>
            <a:off x="850118" y="7638439"/>
            <a:ext cx="4502932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INVESTIMENTO</a:t>
            </a:r>
            <a:endParaRPr lang="en-PT" sz="4300" b="1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A1CCB4-B0A5-55F6-8409-D38562435CEF}"/>
              </a:ext>
            </a:extLst>
          </p:cNvPr>
          <p:cNvSpPr txBox="1"/>
          <p:nvPr/>
        </p:nvSpPr>
        <p:spPr>
          <a:xfrm>
            <a:off x="11564681" y="3008286"/>
            <a:ext cx="107549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alterar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usar 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fonte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“Roboto”, que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descarregada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nesta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pasta.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B94A62D-8279-0F6B-EC16-76C7360FBF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3906550"/>
            <a:ext cx="10691813" cy="11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7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62A39DA9ED6CF41A590576550FD747A" ma:contentTypeVersion="3" ma:contentTypeDescription="Criar um novo documento." ma:contentTypeScope="" ma:versionID="66307a3ac72e568a242a7eb9185bf556">
  <xsd:schema xmlns:xsd="http://www.w3.org/2001/XMLSchema" xmlns:xs="http://www.w3.org/2001/XMLSchema" xmlns:p="http://schemas.microsoft.com/office/2006/metadata/properties" xmlns:ns2="052bf4a4-e7b7-4f80-bdbc-5cae45d371d0" targetNamespace="http://schemas.microsoft.com/office/2006/metadata/properties" ma:root="true" ma:fieldsID="98e62f977a9ac65c2578c4526c3d12de" ns2:_="">
    <xsd:import namespace="052bf4a4-e7b7-4f80-bdbc-5cae45d371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2bf4a4-e7b7-4f80-bdbc-5cae45d371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F4ACD5-C115-4926-AFC7-E33495ED0EBC}"/>
</file>

<file path=customXml/itemProps2.xml><?xml version="1.0" encoding="utf-8"?>
<ds:datastoreItem xmlns:ds="http://schemas.openxmlformats.org/officeDocument/2006/customXml" ds:itemID="{8A6E1D62-2A9D-4B28-93AA-20BCC051B6E8}"/>
</file>

<file path=customXml/itemProps3.xml><?xml version="1.0" encoding="utf-8"?>
<ds:datastoreItem xmlns:ds="http://schemas.openxmlformats.org/officeDocument/2006/customXml" ds:itemID="{AB73C921-8B13-490D-8FA6-05E677F7A11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197</TotalTime>
  <Words>27</Words>
  <Application>Microsoft Office PowerPoint</Application>
  <PresentationFormat>Personalizados</PresentationFormat>
  <Paragraphs>5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Theme 2013 - 2022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André C. Lima</cp:lastModifiedBy>
  <cp:revision>7</cp:revision>
  <cp:lastPrinted>2023-01-04T17:25:44Z</cp:lastPrinted>
  <dcterms:created xsi:type="dcterms:W3CDTF">2023-01-04T14:38:01Z</dcterms:created>
  <dcterms:modified xsi:type="dcterms:W3CDTF">2025-08-26T14:24:24Z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0x010100762A39DA9ED6CF41A590576550FD747A</vt:lpwstr>
  </property>
</Properties>
</file>